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5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ylo ." initials="n." lastIdx="2" clrIdx="0">
    <p:extLst>
      <p:ext uri="{19B8F6BF-5375-455C-9EA6-DF929625EA0E}">
        <p15:presenceInfo xmlns:p15="http://schemas.microsoft.com/office/powerpoint/2012/main" userId="539773bf0c92e5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8F462-A984-4AFC-8171-91340729F9FF}" v="26" dt="2021-01-13T09:51:09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476A0-FA5F-4D75-9C5A-8DA6A9823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779328-7E04-49A4-942F-E9D384646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BD5A2-549D-4770-8BF7-8C8762E0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4BC88F-28C6-4AF9-8B54-40B6289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27B80-4340-438F-81EC-6CA8035D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41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54E3F-4433-4BA8-82FE-17E21FA6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5E8695-B109-4855-8BF3-8C1ADA6C0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D1D80-55D0-451B-BBA7-5E6312D2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EED75B-6A3A-420E-8446-E274904F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70FEF-469D-4308-B3B9-5AE7754F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4962C-1527-4F4C-8AC4-D5DB94F57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9AC6A-F488-4499-AF35-6BDB6A5AB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EB22C-6194-4811-8338-88104056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97F185-5CC3-469A-8416-EC940F3C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087D54-3FD7-4B5A-9468-857B95DA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A9DAC-A420-454D-AB67-C7696A92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F9BFA-3E6C-44D7-BEDD-E49A9C5A0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96C5B-7E14-4FF9-8145-A7AD9010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EB8CCB-BDAC-4F80-8A3C-8E3729B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3B5-A9B1-4C4C-9696-BE7D5005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F96DF-BFE2-4627-B4E0-E71B99A0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E7FA47-AD4C-48A4-969D-87039B08C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577DAC-A764-46E3-A08C-35F9EB7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22E43-C5FC-4A07-BC40-53BA4803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BA2806-703A-4D3B-8498-E6E04B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3000-A3CC-471A-988D-B4ECF515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6CAE4-03BE-4B60-9C58-B816E1510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7AA198-CCD3-4E41-8DA1-A8E0FCC1D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33CE9-89D4-44CB-A5D1-05AA63A8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EC5F80-371F-49B5-9B53-6AF4848D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91FCB8-C018-4235-A15E-8E6D4E5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7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68E59-0C2F-4994-AD0F-EB11491A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9E28CA-76A7-49D0-A69B-902C8FC42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806D53-CC17-48E3-ABD0-100E5FD3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5FCC7E-2ADB-4241-9817-05C417D73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FC693A-4BDE-4A89-8EE4-A9A625221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741D23-E4A8-4311-86C2-6E728534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03C72D-0719-4D62-9610-381B2B4E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7719EF-44E7-4B0E-8BAD-D9016683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9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4797C-90B5-4174-843B-4BFF11B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19462-6E16-4974-881B-CF1710A4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4A0277-E649-4201-9D9E-BC9BB8CE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300B78-0987-437B-8EDB-C3E5810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C9658-ADBD-4080-9CD2-EC9C09B9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544B0-FF6F-4881-9CFC-66CC1BCE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F00833-CCAA-404E-B692-7C7A9804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6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E4BE8-F362-48BD-8E12-EE090D0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03CFA1-F7AA-42E9-99F6-B8648FE1C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CA56EB-CAE3-4545-A2F7-26BAFF76D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E3858C-F985-4A4B-8376-72CAF712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A80F27-7A59-411D-8484-25D1C3A2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562017-81AB-49FF-A6B4-110FD097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0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72E-D7C5-4153-A470-FFC2451D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FC4AA19-CE6C-4D33-8E0C-A72489016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B48BC9-DAB6-45F9-A738-7A84DA44A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220C84-6392-4FC0-8E4A-82D61562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730DF8-8A2B-472D-8763-8A3128C1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720007-2F76-49AC-BC8D-A4D6F80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21D41E7-9729-42EE-BE9D-2D915C20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5F09D6-ADBC-40BD-93F5-C84A91A7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DA78EA-9C85-4742-8FBB-0E97A7549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68DBD-942B-41E8-BCDB-069C8AD66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EE4B79-6242-4AC6-A329-AE8D4EACF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instagram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4.xm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instagram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nilsrauschmayr@yahoo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B669A8-E22F-4A40-9B9E-D851E363A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8" name="Ellipse 7">
            <a:hlinkClick r:id="rId3" action="ppaction://hlinksldjump"/>
            <a:extLst>
              <a:ext uri="{FF2B5EF4-FFF2-40B4-BE49-F238E27FC236}">
                <a16:creationId xmlns:a16="http://schemas.microsoft.com/office/drawing/2014/main" id="{A65F8862-6659-40EE-9C91-0A0D4DD993F5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9E5841-31E0-4DFC-BB40-8B544BF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824D3361-57F4-4968-AD90-7CB183B0B24F}"/>
              </a:ext>
            </a:extLst>
          </p:cNvPr>
          <p:cNvSpPr/>
          <p:nvPr/>
        </p:nvSpPr>
        <p:spPr>
          <a:xfrm>
            <a:off x="2749550" y="698500"/>
            <a:ext cx="225425" cy="238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hlinkClick r:id="rId4"/>
            <a:extLst>
              <a:ext uri="{FF2B5EF4-FFF2-40B4-BE49-F238E27FC236}">
                <a16:creationId xmlns:a16="http://schemas.microsoft.com/office/drawing/2014/main" id="{A3C7A6E0-6D13-47CB-952A-35A6E0528FE8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hlinkClick r:id="rId5" action="ppaction://hlinksldjump"/>
            <a:extLst>
              <a:ext uri="{FF2B5EF4-FFF2-40B4-BE49-F238E27FC236}">
                <a16:creationId xmlns:a16="http://schemas.microsoft.com/office/drawing/2014/main" id="{6355108E-524A-4D94-B22D-896EC035D185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5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59640C-C26C-4299-BD9C-FBDFEAF0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FC1E6441-DA0F-4EEA-9CCC-4F5F5461AEDC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B5A1B57F-7A72-41F6-9A69-5FEF2B697174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1D6802EA-D52B-436E-BC75-ADD208499D1B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18C872C6-C554-482B-9D0B-EB36BAA7A87D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hlinkClick r:id="rId7"/>
            <a:extLst>
              <a:ext uri="{FF2B5EF4-FFF2-40B4-BE49-F238E27FC236}">
                <a16:creationId xmlns:a16="http://schemas.microsoft.com/office/drawing/2014/main" id="{B1E8DA02-4AD9-44FB-90C7-5EC4EB02940E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Click r:id="rId8" action="ppaction://hlinksldjump"/>
            <a:extLst>
              <a:ext uri="{FF2B5EF4-FFF2-40B4-BE49-F238E27FC236}">
                <a16:creationId xmlns:a16="http://schemas.microsoft.com/office/drawing/2014/main" id="{C6E3A35D-8CF7-4CE8-A511-2A744EA667F4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9" action="ppaction://hlinksldjump"/>
            <a:extLst>
              <a:ext uri="{FF2B5EF4-FFF2-40B4-BE49-F238E27FC236}">
                <a16:creationId xmlns:a16="http://schemas.microsoft.com/office/drawing/2014/main" id="{38009CBC-C6B3-4C25-B513-2A9F05169325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10" action="ppaction://hlinksldjump"/>
            <a:extLst>
              <a:ext uri="{FF2B5EF4-FFF2-40B4-BE49-F238E27FC236}">
                <a16:creationId xmlns:a16="http://schemas.microsoft.com/office/drawing/2014/main" id="{630D142C-1A56-4797-BFB5-295A7E185A31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FF96CF29-EA39-487E-A25E-A1EE1491FEFF}"/>
              </a:ext>
            </a:extLst>
          </p:cNvPr>
          <p:cNvSpPr/>
          <p:nvPr/>
        </p:nvSpPr>
        <p:spPr>
          <a:xfrm>
            <a:off x="4286250" y="971550"/>
            <a:ext cx="531495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1" action="ppaction://hlinksldjump"/>
            <a:extLst>
              <a:ext uri="{FF2B5EF4-FFF2-40B4-BE49-F238E27FC236}">
                <a16:creationId xmlns:a16="http://schemas.microsoft.com/office/drawing/2014/main" id="{4DF7C941-8276-4D17-BC7E-2EAA2F9965F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2"/>
            <a:extLst>
              <a:ext uri="{FF2B5EF4-FFF2-40B4-BE49-F238E27FC236}">
                <a16:creationId xmlns:a16="http://schemas.microsoft.com/office/drawing/2014/main" id="{E9623BE2-8BC0-45B3-9198-0BE90FE4DA12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54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CDA54BB-0A35-4ED8-971D-35FEDF92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10" name="Rechteck: abgerundete Ecken 9">
            <a:hlinkClick r:id="rId3"/>
            <a:extLst>
              <a:ext uri="{FF2B5EF4-FFF2-40B4-BE49-F238E27FC236}">
                <a16:creationId xmlns:a16="http://schemas.microsoft.com/office/drawing/2014/main" id="{DD52A2B2-76E3-43BD-8308-EF25D0FEC7D4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4" action="ppaction://hlinksldjump"/>
            <a:extLst>
              <a:ext uri="{FF2B5EF4-FFF2-40B4-BE49-F238E27FC236}">
                <a16:creationId xmlns:a16="http://schemas.microsoft.com/office/drawing/2014/main" id="{95B85639-1669-4298-8F9F-B0AD44D1497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hlinkClick r:id="rId5" action="ppaction://hlinksldjump"/>
            <a:extLst>
              <a:ext uri="{FF2B5EF4-FFF2-40B4-BE49-F238E27FC236}">
                <a16:creationId xmlns:a16="http://schemas.microsoft.com/office/drawing/2014/main" id="{0874DDB4-EDD2-4932-8155-C14501083967}"/>
              </a:ext>
            </a:extLst>
          </p:cNvPr>
          <p:cNvSpPr/>
          <p:nvPr/>
        </p:nvSpPr>
        <p:spPr>
          <a:xfrm>
            <a:off x="2747963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hlinkClick r:id="rId3"/>
            <a:extLst>
              <a:ext uri="{FF2B5EF4-FFF2-40B4-BE49-F238E27FC236}">
                <a16:creationId xmlns:a16="http://schemas.microsoft.com/office/drawing/2014/main" id="{215BE1F9-5300-4A44-81DB-7C40F55C367D}"/>
              </a:ext>
            </a:extLst>
          </p:cNvPr>
          <p:cNvSpPr/>
          <p:nvPr/>
        </p:nvSpPr>
        <p:spPr>
          <a:xfrm>
            <a:off x="3953668" y="1191418"/>
            <a:ext cx="1088231" cy="250031"/>
          </a:xfrm>
          <a:prstGeom prst="roundRect">
            <a:avLst>
              <a:gd name="adj" fmla="val 290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7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FA718-705F-4DF3-9254-420EC1B71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AA4D3C46-1099-4AAC-98DC-F28436767634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AD52DB5F-B2F2-48DC-9B89-5504831D22D5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83D450B1-8214-40CD-9AC7-0C256D67DABE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0E747E8-19D0-45B5-AE42-4D16701D9033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hlinkClick r:id="rId7"/>
            <a:extLst>
              <a:ext uri="{FF2B5EF4-FFF2-40B4-BE49-F238E27FC236}">
                <a16:creationId xmlns:a16="http://schemas.microsoft.com/office/drawing/2014/main" id="{ED223C2B-3984-4B9E-BF29-42B809E84EA0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8" action="ppaction://hlinksldjump"/>
            <a:extLst>
              <a:ext uri="{FF2B5EF4-FFF2-40B4-BE49-F238E27FC236}">
                <a16:creationId xmlns:a16="http://schemas.microsoft.com/office/drawing/2014/main" id="{364F1AF2-392B-4954-8843-DBF139A64A9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45D948C4-605D-4616-8602-AA9C81710D87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2F887BEC-F92A-4831-AE36-D44DCFFF172B}"/>
              </a:ext>
            </a:extLst>
          </p:cNvPr>
          <p:cNvSpPr/>
          <p:nvPr/>
        </p:nvSpPr>
        <p:spPr>
          <a:xfrm>
            <a:off x="2752725" y="702469"/>
            <a:ext cx="559594" cy="2151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D279C98-3682-4C2A-A0B1-CBBB34E62F62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0" action="ppaction://hlinksldjump"/>
            <a:extLst>
              <a:ext uri="{FF2B5EF4-FFF2-40B4-BE49-F238E27FC236}">
                <a16:creationId xmlns:a16="http://schemas.microsoft.com/office/drawing/2014/main" id="{086E4D66-E3AB-4136-8953-9B1E56D1F5E3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24F44E39-15A8-47BA-B5D0-9A4C546E2BB5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4A833EE6-CF0E-4B5F-951F-11A744C511A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94522E-0952-4682-A824-284EEB4C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8" name="Rechteck: abgerundete Ecken 7">
            <a:hlinkClick r:id="rId3"/>
            <a:extLst>
              <a:ext uri="{FF2B5EF4-FFF2-40B4-BE49-F238E27FC236}">
                <a16:creationId xmlns:a16="http://schemas.microsoft.com/office/drawing/2014/main" id="{BFD7B07C-1C09-408A-AB4B-DDCECA262F62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Click r:id="rId4" action="ppaction://hlinksldjump"/>
            <a:extLst>
              <a:ext uri="{FF2B5EF4-FFF2-40B4-BE49-F238E27FC236}">
                <a16:creationId xmlns:a16="http://schemas.microsoft.com/office/drawing/2014/main" id="{11B63C92-176B-40D8-A3BD-DA0257D9395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F0CACD7C-3068-4B60-8BBB-6712AD401CEA}"/>
              </a:ext>
            </a:extLst>
          </p:cNvPr>
          <p:cNvSpPr/>
          <p:nvPr/>
        </p:nvSpPr>
        <p:spPr>
          <a:xfrm>
            <a:off x="2749550" y="702469"/>
            <a:ext cx="209550" cy="216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6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06C46F-8F4E-478D-8FBD-981A643E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2C1D99AF-8653-4F44-AB75-40B8683FBF6D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0DB00BE9-04D3-4BE4-8111-CED038465E3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9CBC9B99-83EC-4AA8-8AA4-55A181508571}"/>
              </a:ext>
            </a:extLst>
          </p:cNvPr>
          <p:cNvSpPr/>
          <p:nvPr/>
        </p:nvSpPr>
        <p:spPr>
          <a:xfrm>
            <a:off x="2676525" y="971550"/>
            <a:ext cx="1609725" cy="242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FE0B468C-F3EB-439E-AE96-271340036CF7}"/>
              </a:ext>
            </a:extLst>
          </p:cNvPr>
          <p:cNvSpPr/>
          <p:nvPr/>
        </p:nvSpPr>
        <p:spPr>
          <a:xfrm>
            <a:off x="2676525" y="1252538"/>
            <a:ext cx="1609725" cy="2714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1AE4A096-365C-4F03-8210-203946C2D19F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397219A-A9CE-4309-931E-3E56FD8AEA1A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0A0EE515-36CB-4BFE-B270-E0A949B06963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0" action="ppaction://hlinksldjump"/>
            <a:extLst>
              <a:ext uri="{FF2B5EF4-FFF2-40B4-BE49-F238E27FC236}">
                <a16:creationId xmlns:a16="http://schemas.microsoft.com/office/drawing/2014/main" id="{0D49D292-DBB7-4327-8F41-5FB3331B8DD5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11" action="ppaction://hlinksldjump"/>
            <a:extLst>
              <a:ext uri="{FF2B5EF4-FFF2-40B4-BE49-F238E27FC236}">
                <a16:creationId xmlns:a16="http://schemas.microsoft.com/office/drawing/2014/main" id="{59EFE870-5EF0-44C8-900B-94995FF2CF62}"/>
              </a:ext>
            </a:extLst>
          </p:cNvPr>
          <p:cNvSpPr/>
          <p:nvPr/>
        </p:nvSpPr>
        <p:spPr>
          <a:xfrm>
            <a:off x="2743200" y="702469"/>
            <a:ext cx="565150" cy="216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11" action="ppaction://hlinksldjump"/>
            <a:extLst>
              <a:ext uri="{FF2B5EF4-FFF2-40B4-BE49-F238E27FC236}">
                <a16:creationId xmlns:a16="http://schemas.microsoft.com/office/drawing/2014/main" id="{C79FC01A-A137-4C62-B435-126DC1767E77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FCBCC6EC-8B4D-4E11-A00F-278C623DFF1F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7739F649-A0D1-47FD-8E11-1D1CD643369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A98DF9E-7FF9-497E-B7AB-89AE3F26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5307C42B-7AC6-414B-96D8-5F98CDF94DC4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1A61C98D-3E12-4209-AD42-F9A4690EA11F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E79065FC-3399-4EEA-A512-05C2BDE27BDD}"/>
              </a:ext>
            </a:extLst>
          </p:cNvPr>
          <p:cNvSpPr/>
          <p:nvPr/>
        </p:nvSpPr>
        <p:spPr>
          <a:xfrm>
            <a:off x="2724150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hlinkClick r:id="rId6" action="ppaction://hlinksldjump"/>
            <a:extLst>
              <a:ext uri="{FF2B5EF4-FFF2-40B4-BE49-F238E27FC236}">
                <a16:creationId xmlns:a16="http://schemas.microsoft.com/office/drawing/2014/main" id="{C0E0EE17-0356-429B-AFA1-B395B011D61C}"/>
              </a:ext>
            </a:extLst>
          </p:cNvPr>
          <p:cNvSpPr/>
          <p:nvPr/>
        </p:nvSpPr>
        <p:spPr>
          <a:xfrm>
            <a:off x="4159250" y="172720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EC204B21-C303-4C86-A415-D088DDBB4947}"/>
              </a:ext>
            </a:extLst>
          </p:cNvPr>
          <p:cNvSpPr/>
          <p:nvPr/>
        </p:nvSpPr>
        <p:spPr>
          <a:xfrm>
            <a:off x="4330700" y="3282950"/>
            <a:ext cx="12954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72E42B2D-634F-4B54-9F27-F07850396BB0}"/>
              </a:ext>
            </a:extLst>
          </p:cNvPr>
          <p:cNvSpPr/>
          <p:nvPr/>
        </p:nvSpPr>
        <p:spPr>
          <a:xfrm>
            <a:off x="6470650" y="172720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FBCD0F9B-3733-4842-B7AC-AE57AE1B8EE5}"/>
              </a:ext>
            </a:extLst>
          </p:cNvPr>
          <p:cNvSpPr/>
          <p:nvPr/>
        </p:nvSpPr>
        <p:spPr>
          <a:xfrm>
            <a:off x="6470650" y="328295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5B66BEB-89DF-4797-9FD2-9D67B8EB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CFB76870-941C-4831-A970-B43765A8FACC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70E11324-CB5F-4D12-8773-C221D6D8C24D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0B81A8AB-FB08-4035-A485-4189AF2FC7A3}"/>
              </a:ext>
            </a:extLst>
          </p:cNvPr>
          <p:cNvSpPr/>
          <p:nvPr/>
        </p:nvSpPr>
        <p:spPr>
          <a:xfrm>
            <a:off x="2743200" y="702469"/>
            <a:ext cx="57150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C731FF7-DDAA-4BB8-8CA5-9C45C75ACAA3}"/>
              </a:ext>
            </a:extLst>
          </p:cNvPr>
          <p:cNvSpPr/>
          <p:nvPr/>
        </p:nvSpPr>
        <p:spPr>
          <a:xfrm>
            <a:off x="2676525" y="971550"/>
            <a:ext cx="1614488" cy="252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20A6C9B9-14B5-4097-95BE-3FDAA9DF461C}"/>
              </a:ext>
            </a:extLst>
          </p:cNvPr>
          <p:cNvSpPr/>
          <p:nvPr/>
        </p:nvSpPr>
        <p:spPr>
          <a:xfrm>
            <a:off x="2676525" y="1223963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C7B5D8E4-C06F-4389-83DA-D41B7566A1C9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8" action="ppaction://hlinksldjump"/>
            <a:extLst>
              <a:ext uri="{FF2B5EF4-FFF2-40B4-BE49-F238E27FC236}">
                <a16:creationId xmlns:a16="http://schemas.microsoft.com/office/drawing/2014/main" id="{1CBED2CE-5624-4D89-BDB4-825B1696D733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595332D2-FBD4-4C23-9245-6550A1DDE680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Click r:id="rId10" action="ppaction://hlinksldjump"/>
            <a:extLst>
              <a:ext uri="{FF2B5EF4-FFF2-40B4-BE49-F238E27FC236}">
                <a16:creationId xmlns:a16="http://schemas.microsoft.com/office/drawing/2014/main" id="{0E09BCC3-2B20-4F4B-8BD4-8A1E18E883D0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BAA13FF0-2ECD-4F72-9C85-B332C7EB9037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Click r:id="rId11" action="ppaction://hlinksldjump"/>
            <a:extLst>
              <a:ext uri="{FF2B5EF4-FFF2-40B4-BE49-F238E27FC236}">
                <a16:creationId xmlns:a16="http://schemas.microsoft.com/office/drawing/2014/main" id="{EC0A0692-9914-49CA-AD64-B2F311AA87D0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Click r:id="rId12"/>
            <a:extLst>
              <a:ext uri="{FF2B5EF4-FFF2-40B4-BE49-F238E27FC236}">
                <a16:creationId xmlns:a16="http://schemas.microsoft.com/office/drawing/2014/main" id="{C819479C-A07A-4AB1-A9B6-CAC6E5E528CF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9B9513-C24A-4DA8-8630-4A734202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8E5CE5A5-2BC7-4DE0-B58C-E05D4772269F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4A98DAE5-6B75-4352-949F-2E1B76F0DD03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29488B0F-1553-4D7F-A78A-7E7BAB4560B7}"/>
              </a:ext>
            </a:extLst>
          </p:cNvPr>
          <p:cNvSpPr/>
          <p:nvPr/>
        </p:nvSpPr>
        <p:spPr>
          <a:xfrm>
            <a:off x="2738438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33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EE4D37-8964-4BB6-9908-4A372787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D147C9BE-BC68-439A-81F2-E42A9D12EA4D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84FAAEFF-0314-4FCF-AAB0-CF820C0C66E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AAF0EB94-3849-492C-9DD5-6C247DF66019}"/>
              </a:ext>
            </a:extLst>
          </p:cNvPr>
          <p:cNvSpPr/>
          <p:nvPr/>
        </p:nvSpPr>
        <p:spPr>
          <a:xfrm>
            <a:off x="2724150" y="702469"/>
            <a:ext cx="604838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CC922DB2-0961-460E-802B-0D64A081B831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FCB4BB8D-BCC9-4952-9C11-94890492609F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30CDE1FA-5310-42EE-9D8F-D7870721DCC9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87FAFE40-22DC-442D-B50C-122873554C4E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BE1AED9C-C707-480B-9509-932A24ED0156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F735129-5259-44EC-AF01-2ED1F23C3F97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8577AD3C-7559-438E-8BF4-49BF326342AA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1B630FC3-C909-44C9-9498-78C217A1405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2"/>
            <a:extLst>
              <a:ext uri="{FF2B5EF4-FFF2-40B4-BE49-F238E27FC236}">
                <a16:creationId xmlns:a16="http://schemas.microsoft.com/office/drawing/2014/main" id="{A974DF7A-02D9-4633-8167-8B909A80BDF4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AD3434D-129A-4F0D-BD6C-D7AC18A68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79FA85C4-B1D8-48BB-A711-2DD012FEC19F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E38277F9-79B3-4D58-8643-4E7BB4ABA54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C23FB1D2-886B-4ABC-A019-1A7F47CEA9DC}"/>
              </a:ext>
            </a:extLst>
          </p:cNvPr>
          <p:cNvSpPr/>
          <p:nvPr/>
        </p:nvSpPr>
        <p:spPr>
          <a:xfrm>
            <a:off x="2738438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5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CC9FE5C-D09A-4B3F-8511-C5B49DC6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C212AC01-884F-4A1D-B5C8-8AA1095C7263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449417F5-41E8-4E01-B81A-E5CA9D1B457F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A273EE0C-DB51-4FE5-8406-C810CEAE5218}"/>
              </a:ext>
            </a:extLst>
          </p:cNvPr>
          <p:cNvSpPr/>
          <p:nvPr/>
        </p:nvSpPr>
        <p:spPr>
          <a:xfrm>
            <a:off x="2724150" y="702469"/>
            <a:ext cx="604838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F5995A1B-B7F0-4822-B5DC-CFEDB5628195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1E596752-541D-47BD-9B22-39E16269DAF2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F7128DD8-13B9-4159-946D-437F7CC50A51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C9DB242D-5C2A-4CF3-A4B5-3D21F5C6DE33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86140A48-5831-4784-A125-771B6D363C9F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AA2D98A1-F8EB-4233-8C61-B83751AF604B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E71F6BBA-BFEC-4BAE-A341-65344F440762}"/>
              </a:ext>
            </a:extLst>
          </p:cNvPr>
          <p:cNvSpPr/>
          <p:nvPr/>
        </p:nvSpPr>
        <p:spPr>
          <a:xfrm>
            <a:off x="4286250" y="971550"/>
            <a:ext cx="53086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ED656C49-3BA8-48B4-AA3A-5605EE6AA08B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2"/>
            <a:extLst>
              <a:ext uri="{FF2B5EF4-FFF2-40B4-BE49-F238E27FC236}">
                <a16:creationId xmlns:a16="http://schemas.microsoft.com/office/drawing/2014/main" id="{69226000-6516-4A1E-B7E5-C8A74F469F6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1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7B5861B-8944-4DDC-A0F2-0A21035B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72115A09-F275-47E2-9278-EDBA7BB28DF5}"/>
              </a:ext>
            </a:extLst>
          </p:cNvPr>
          <p:cNvSpPr/>
          <p:nvPr/>
        </p:nvSpPr>
        <p:spPr>
          <a:xfrm>
            <a:off x="2749550" y="698500"/>
            <a:ext cx="225425" cy="238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hlinkClick r:id="rId4"/>
            <a:extLst>
              <a:ext uri="{FF2B5EF4-FFF2-40B4-BE49-F238E27FC236}">
                <a16:creationId xmlns:a16="http://schemas.microsoft.com/office/drawing/2014/main" id="{C843690C-6594-41CE-B588-44BDC18E53A2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Click r:id="rId5" action="ppaction://hlinksldjump"/>
            <a:extLst>
              <a:ext uri="{FF2B5EF4-FFF2-40B4-BE49-F238E27FC236}">
                <a16:creationId xmlns:a16="http://schemas.microsoft.com/office/drawing/2014/main" id="{1E04316B-0622-4DCF-BB70-EEA91CBF77B8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0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817A7B-E854-40DA-A6B3-6C8266811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9FB7995B-637A-4811-88BB-280405A113C1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AAAF00B3-53B4-4009-896C-1189176DF45F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AA41D3D-476C-453F-8592-1DDAB718B60E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D96A4F1-9ACF-4760-913D-04FFCDE256F4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hlinkClick r:id="rId7"/>
            <a:extLst>
              <a:ext uri="{FF2B5EF4-FFF2-40B4-BE49-F238E27FC236}">
                <a16:creationId xmlns:a16="http://schemas.microsoft.com/office/drawing/2014/main" id="{BB623A8B-0C97-4E02-AEBC-AAED17085CD5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8" action="ppaction://hlinksldjump"/>
            <a:extLst>
              <a:ext uri="{FF2B5EF4-FFF2-40B4-BE49-F238E27FC236}">
                <a16:creationId xmlns:a16="http://schemas.microsoft.com/office/drawing/2014/main" id="{3EA7AAFA-CEC7-4D6D-B74C-005A7A1C61F6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C6F47239-463C-42B3-9F15-2B89C7484CF1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1C2C0DF2-D42D-44C3-9C96-6576F2BAC966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AD12ABEC-0F53-4B72-B2F7-36E58FEB5AEE}"/>
              </a:ext>
            </a:extLst>
          </p:cNvPr>
          <p:cNvSpPr/>
          <p:nvPr/>
        </p:nvSpPr>
        <p:spPr>
          <a:xfrm>
            <a:off x="4286250" y="971550"/>
            <a:ext cx="531495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1" action="ppaction://hlinksldjump"/>
            <a:extLst>
              <a:ext uri="{FF2B5EF4-FFF2-40B4-BE49-F238E27FC236}">
                <a16:creationId xmlns:a16="http://schemas.microsoft.com/office/drawing/2014/main" id="{5B5FDE29-325E-4CAE-A926-0CB87C973FB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2"/>
            <a:extLst>
              <a:ext uri="{FF2B5EF4-FFF2-40B4-BE49-F238E27FC236}">
                <a16:creationId xmlns:a16="http://schemas.microsoft.com/office/drawing/2014/main" id="{EFB3BF4C-8A44-4363-97BD-95C2F15E1E08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nylo .</dc:creator>
  <cp:lastModifiedBy>nylo .</cp:lastModifiedBy>
  <cp:revision>33</cp:revision>
  <dcterms:created xsi:type="dcterms:W3CDTF">2021-01-12T09:57:46Z</dcterms:created>
  <dcterms:modified xsi:type="dcterms:W3CDTF">2023-08-20T12:58:30Z</dcterms:modified>
</cp:coreProperties>
</file>